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9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web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2084" y="324563"/>
            <a:ext cx="7007831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dirty="0">
                <a:latin typeface="Arial" panose="020B0604020202020204"/>
                <a:cs typeface="Arial" panose="020B0604020202020204"/>
              </a:rPr>
              <a:t>Областное государственное бюджетное профессиональное образовательное учреждение  «Костромской политехнический колледж»</a:t>
            </a:r>
            <a:endParaRPr lang="ru-RU" sz="15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5303" y="4324490"/>
            <a:ext cx="3964113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/>
                <a:cs typeface="Arial" panose="020B0604020202020204"/>
              </a:rPr>
              <a:t>Выполнили студенты гр. 3-2П9</a:t>
            </a:r>
            <a:endParaRPr lang="ru-RU" sz="1500" dirty="0">
              <a:latin typeface="Arial" panose="020B0604020202020204"/>
              <a:cs typeface="Arial" panose="020B0604020202020204"/>
            </a:endParaRPr>
          </a:p>
          <a:p>
            <a:r>
              <a:rPr lang="ru-RU" sz="1500" dirty="0">
                <a:latin typeface="Arial" panose="020B0604020202020204"/>
                <a:cs typeface="Arial" panose="020B0604020202020204"/>
              </a:rPr>
              <a:t>Руководитель</a:t>
            </a:r>
            <a:endParaRPr lang="ru-RU" sz="15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68291" y="4324099"/>
            <a:ext cx="3424719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>
                <a:latin typeface="Arial" panose="020B0604020202020204"/>
                <a:cs typeface="Arial" panose="020B0604020202020204"/>
              </a:rPr>
              <a:t>Ломоносов А.М. , Кренделев А.С. </a:t>
            </a:r>
            <a:endParaRPr lang="ru-RU" sz="1500" dirty="0">
              <a:latin typeface="Arial" panose="020B0604020202020204"/>
              <a:cs typeface="Arial" panose="020B0604020202020204"/>
            </a:endParaRPr>
          </a:p>
          <a:p>
            <a:r>
              <a:rPr lang="ru-RU" sz="1500" dirty="0">
                <a:latin typeface="Arial" panose="020B0604020202020204"/>
                <a:cs typeface="Arial" panose="020B0604020202020204"/>
              </a:rPr>
              <a:t>Павлова Э.М.</a:t>
            </a:r>
            <a:endParaRPr lang="ru-RU" sz="15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7999" y="6064370"/>
            <a:ext cx="6096000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dirty="0">
                <a:latin typeface="Arial" panose="020B0604020202020204"/>
                <a:cs typeface="Arial" panose="020B0604020202020204"/>
              </a:rPr>
              <a:t>Кострома </a:t>
            </a:r>
            <a:endParaRPr lang="ru-RU" sz="1500" dirty="0">
              <a:latin typeface="Arial" panose="020B0604020202020204"/>
              <a:cs typeface="Arial" panose="020B0604020202020204"/>
            </a:endParaRPr>
          </a:p>
          <a:p>
            <a:pPr algn="ctr"/>
            <a:r>
              <a:rPr lang="ru-RU" sz="1500" dirty="0">
                <a:latin typeface="Arial" panose="020B0604020202020204"/>
                <a:cs typeface="Arial" panose="020B0604020202020204"/>
              </a:rPr>
              <a:t>2023 г.</a:t>
            </a:r>
            <a:endParaRPr lang="ru-RU" sz="15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85932" y="2423874"/>
            <a:ext cx="6182808" cy="121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65" dirty="0">
                <a:latin typeface="Arial" panose="020B0604020202020204"/>
                <a:cs typeface="Arial" panose="020B0604020202020204"/>
              </a:rPr>
              <a:t>Настольное приложение для интернет-магазина</a:t>
            </a:r>
            <a:endParaRPr lang="ru-RU" sz="366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61663" y="1287494"/>
            <a:ext cx="10231348" cy="453814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>
                <a:latin typeface="Arial" panose="020B0604020202020204" pitchFamily="34" charset="0"/>
                <a:cs typeface="Arial" panose="020B0604020202020204" pitchFamily="34" charset="0"/>
              </a:rPr>
              <a:t>Технические требования</a:t>
            </a:r>
            <a:endParaRPr lang="ru-RU" altLang="en-US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946150" y="1645920"/>
            <a:ext cx="4634230" cy="1713230"/>
          </a:xfrm>
        </p:spPr>
        <p:txBody>
          <a:bodyPr/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ПК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поддержка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Windows </a:t>
            </a: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MAC OS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мещающее содержимое 2"/>
          <p:cNvSpPr>
            <a:spLocks noGrp="1"/>
          </p:cNvSpPr>
          <p:nvPr/>
        </p:nvSpPr>
        <p:spPr>
          <a:xfrm>
            <a:off x="6415405" y="1645920"/>
            <a:ext cx="4634230" cy="17132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Пользователям мобильных устройств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Приложение совместимо с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iOS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версий выше 7.0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3778885" y="4398645"/>
            <a:ext cx="4634230" cy="17132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Интернет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требуется быстрый и стабильный интернет, чтобы наше приложение работало стабильно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b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Пользовательский интерфейс</a:t>
            </a:r>
            <a:endParaRPr lang="ru-RU" altLang="ru-RU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ru-RU"/>
              <a:t>Ключевой аспект нашего приложения - лёгкий интерфейс для клиентов, ведь он правильно организован и не заставляет задумываться</a:t>
            </a:r>
            <a:endParaRPr lang="ru-RU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ru-RU" altLang="ru-RU" b="0">
                <a:latin typeface="Arial" panose="020B0604020202020204" pitchFamily="34" charset="0"/>
                <a:cs typeface="Arial" panose="020B0604020202020204" pitchFamily="34" charset="0"/>
              </a:rPr>
              <a:t>Пример пользовательского интерфейса</a:t>
            </a:r>
            <a:endParaRPr lang="ru-RU" altLang="ru-RU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" name="Изображение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6468110" y="1965325"/>
            <a:ext cx="5533390" cy="3134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Изображение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859790" y="1965325"/>
            <a:ext cx="3631565" cy="2872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1557020" y="5219065"/>
            <a:ext cx="2235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Окно авторизации</a:t>
            </a:r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8235315" y="5245735"/>
            <a:ext cx="1998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Окно товаров</a:t>
            </a:r>
            <a:endParaRPr lang="ru-RU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en-US" b="0">
                <a:latin typeface="Arial" panose="020B0604020202020204" pitchFamily="34" charset="0"/>
                <a:cs typeface="Arial" panose="020B0604020202020204" pitchFamily="34" charset="0"/>
              </a:rPr>
              <a:t>Горячая линия</a:t>
            </a:r>
            <a:endParaRPr lang="ru-RU" altLang="en-US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Если у вас остались вопросы к нашему приложению или вы хотите что-то предложить - пожалуйста, звоните на нашу горячую линию</a:t>
            </a:r>
            <a:endParaRPr lang="ru-RU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en-US" b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ru-RU" altLang="en-US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algn="ctr"/>
            <a:r>
              <a:rPr lang="en-US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  <a:sym typeface="+mn-ea"/>
              </a:rPr>
              <a:t>Мы создали десктопное приложение </a:t>
            </a:r>
            <a:r>
              <a:rPr lang="en-US" dirty="0" err="1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  <a:sym typeface="+mn-ea"/>
              </a:rPr>
              <a:t>для</a:t>
            </a:r>
            <a:r>
              <a:rPr lang="en-US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ru-RU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  <a:sym typeface="+mn-ea"/>
              </a:rPr>
              <a:t>нашего интернет магазина</a:t>
            </a:r>
            <a:r>
              <a:rPr lang="en-US" dirty="0"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  <a:sym typeface="+mn-ea"/>
              </a:rPr>
              <a:t>, которое позволяет управлять всеми аспектами от учета посетителей до планирования тренировок</a:t>
            </a:r>
            <a:r>
              <a:rPr lang="en-US" dirty="0">
                <a:solidFill>
                  <a:srgbClr val="3C3939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  <a:sym typeface="+mn-ea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7" name="Изображение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2771775" y="2983865"/>
            <a:ext cx="6416675" cy="3477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99060"/>
            <a:ext cx="10515600" cy="1325563"/>
          </a:xfrm>
        </p:spPr>
        <p:txBody>
          <a:bodyPr/>
          <a:p>
            <a:pPr algn="ctr"/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Изображение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3575050" y="1636395"/>
            <a:ext cx="5041265" cy="476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ее содержимое 1"/>
          <p:cNvSpPr>
            <a:spLocks noGrp="1"/>
          </p:cNvSpPr>
          <p:nvPr>
            <p:ph sz="quarter" idx="13"/>
          </p:nvPr>
        </p:nvSpPr>
        <p:spPr/>
        <p:txBody>
          <a:bodyPr/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Содержание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38200" y="1325245"/>
            <a:ext cx="4064000" cy="4183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/>
                <a:cs typeface="Arial" panose="020B0604020202020204"/>
                <a:sym typeface="+mn-ea"/>
              </a:rPr>
              <a:t>Введение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Для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чего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он</a:t>
            </a:r>
            <a:r>
              <a:rPr lang="ru-RU" dirty="0">
                <a:latin typeface="Arial" panose="020B0604020202020204"/>
                <a:cs typeface="Arial" panose="020B0604020202020204"/>
                <a:sym typeface="+mn-ea"/>
              </a:rPr>
              <a:t>о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нужн</a:t>
            </a:r>
            <a:r>
              <a:rPr lang="ru-RU" dirty="0">
                <a:latin typeface="Arial" panose="020B0604020202020204"/>
                <a:cs typeface="Arial" panose="020B0604020202020204"/>
                <a:sym typeface="+mn-ea"/>
              </a:rPr>
              <a:t>о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?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Задачи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Входные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данные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 </a:t>
            </a: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пользователя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Выходные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данные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пользователя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/>
                <a:cs typeface="Arial" panose="020B0604020202020204"/>
              </a:rPr>
              <a:t>Товары интернет-магазина</a:t>
            </a:r>
            <a:endParaRPr lang="ru-RU" dirty="0">
              <a:latin typeface="Arial" panose="020B0604020202020204"/>
              <a:cs typeface="Arial" panose="020B0604020202020204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/>
                <a:cs typeface="Arial" panose="020B0604020202020204"/>
                <a:sym typeface="+mn-ea"/>
              </a:rPr>
              <a:t>Преимущества приложения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Пользовательские</a:t>
            </a:r>
            <a:r>
              <a:rPr lang="en-US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интерфейсы</a:t>
            </a:r>
            <a:endParaRPr lang="ru-RU" dirty="0">
              <a:latin typeface="Arial" panose="020B0604020202020204"/>
              <a:cs typeface="Arial" panose="020B0604020202020204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Контакты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/>
                <a:cs typeface="Arial" panose="020B0604020202020204"/>
                <a:sym typeface="+mn-ea"/>
              </a:rPr>
              <a:t>За</a:t>
            </a:r>
            <a:r>
              <a:rPr lang="ru-RU" dirty="0" err="1">
                <a:latin typeface="Arial" panose="020B0604020202020204"/>
                <a:cs typeface="Arial" panose="020B0604020202020204"/>
                <a:sym typeface="+mn-ea"/>
              </a:rPr>
              <a:t>ключение</a:t>
            </a:r>
            <a:endParaRPr lang="en-US" dirty="0">
              <a:latin typeface="Arial" panose="020B0604020202020204"/>
              <a:cs typeface="Arial" panose="020B0604020202020204"/>
            </a:endParaRPr>
          </a:p>
          <a:p>
            <a:endParaRPr lang="ru-RU" altLang="en-US"/>
          </a:p>
        </p:txBody>
      </p:sp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619750" y="1005205"/>
            <a:ext cx="5518150" cy="4819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0">
                <a:latin typeface="Arial" panose="020B0604020202020204" pitchFamily="34" charset="0"/>
                <a:cs typeface="Arial" panose="020B0604020202020204" pitchFamily="34" charset="0"/>
              </a:rPr>
              <a:t>Введение</a:t>
            </a:r>
            <a:endParaRPr lang="ru-RU" altLang="en-US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>
          <a:xfrm>
            <a:off x="588645" y="2263775"/>
            <a:ext cx="7129780" cy="2748280"/>
          </a:xfrm>
        </p:spPr>
        <p:txBody>
          <a:bodyPr/>
          <a:p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Здравствуйте. На этой презентации мы показываем наше приложение для интернет-магазина спортивной обуви, которое существенно облегчит ваше сотрудничество с нами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Изображение 5" descr="1680068567_flomaster-club-p-krossovki-risunok-pinterest-2"/>
          <p:cNvPicPr>
            <a:picLocks noChangeAspect="1"/>
          </p:cNvPicPr>
          <p:nvPr/>
        </p:nvPicPr>
        <p:blipFill>
          <a:blip r:embed="rId1">
            <a:alphaModFix amt="42000"/>
          </a:blip>
          <a:stretch>
            <a:fillRect/>
          </a:stretch>
        </p:blipFill>
        <p:spPr>
          <a:xfrm>
            <a:off x="7718425" y="0"/>
            <a:ext cx="6249035" cy="6858000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en-US" b="0">
                <a:latin typeface="Arial" panose="020B0604020202020204" pitchFamily="34" charset="0"/>
                <a:cs typeface="Arial" panose="020B0604020202020204" pitchFamily="34" charset="0"/>
              </a:rPr>
              <a:t>Для чего оно нужно</a:t>
            </a:r>
            <a:endParaRPr lang="ru-RU" altLang="en-US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027430" y="1456690"/>
            <a:ext cx="4535170" cy="2315845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1. Управление магазином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Нам будет проще следить за товарами на складе, за выдачей скидок и для добавления новых клиентов в базу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мещающее содержимое 2"/>
          <p:cNvSpPr>
            <a:spLocks noGrp="1"/>
          </p:cNvSpPr>
          <p:nvPr/>
        </p:nvSpPr>
        <p:spPr>
          <a:xfrm>
            <a:off x="6436995" y="1456690"/>
            <a:ext cx="4535170" cy="2315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</a:pP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2. Упрощение покупок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В первую очередь мы делали это приложение для клиентов, которым трудно что-то заказать на нашем сайте и для новых клиентов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3828415" y="4130040"/>
            <a:ext cx="4535170" cy="2315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</a:pP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3. Уведомения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Чтобы не звонить каждому клиенту о приезде товара или о его возврате, приложение будет само уведомлять клиентов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en-US" b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endParaRPr lang="ru-RU" altLang="en-US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825625"/>
            <a:ext cx="6712585" cy="4351655"/>
          </a:xfrm>
        </p:spPr>
        <p:txBody>
          <a:bodyPr>
            <a:normAutofit fontScale="90000" lnSpcReduction="10000"/>
          </a:bodyPr>
          <a:p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В первую очередь, приложение должно предоставлять информацию о всех товарах , которые есть на складе магазина, а также о ценах и акциях на них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2. Приложение должно иметь возможность продавать нашу обувь пользователям (если наш сайт перестанет работать)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3. Приложение должно быть с минимальным функционалом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Изображение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178165" y="2285365"/>
            <a:ext cx="3432810" cy="2534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en-US" b="0">
                <a:latin typeface="Arial" panose="020B0604020202020204" pitchFamily="34" charset="0"/>
                <a:cs typeface="Arial" panose="020B0604020202020204" pitchFamily="34" charset="0"/>
              </a:rPr>
              <a:t>Входные данные пользователя</a:t>
            </a:r>
            <a:endParaRPr lang="ru-RU" altLang="en-US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Входной информацией являются следующие данные для пользователя: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● ФИО клиента;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● Пол;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● Логин;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● Пароль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ru-RU" b="0">
                <a:latin typeface="Arial" panose="020B0604020202020204" pitchFamily="34" charset="0"/>
                <a:cs typeface="Arial" panose="020B0604020202020204" pitchFamily="34" charset="0"/>
              </a:rPr>
              <a:t>Выходные данные</a:t>
            </a:r>
            <a:endParaRPr lang="ru-RU" altLang="ru-RU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Выходной информацией являются следующие данные: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●        Какая обувь есть на складе;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●        Стоимость обуви;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●        Скидки;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●        Абонементы;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●        Адрес и номер телефона горячей линии магазина;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ru-RU"/>
              <a:t>Товары интернет-магазина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В большинстве своём мы продаём кроссовки и спортивную обувь, а также аксессуары к ним такие как шнурки, средства очистки обуви, средства защиты обуви.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Изображение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1726565" y="3204210"/>
            <a:ext cx="4711065" cy="340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Изображение 102"/>
          <p:cNvPicPr/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6750685" y="3353435"/>
            <a:ext cx="3472815" cy="3254375"/>
          </a:xfrm>
          <a:prstGeom prst="rect">
            <a:avLst/>
          </a:prstGeom>
          <a:noFill/>
          <a:ln w="9525">
            <a:noFill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en-US" b="0">
                <a:latin typeface="Arial" panose="020B0604020202020204" pitchFamily="34" charset="0"/>
                <a:cs typeface="Arial" panose="020B0604020202020204" pitchFamily="34" charset="0"/>
              </a:rPr>
              <a:t>Преимущества приложения</a:t>
            </a:r>
            <a:endParaRPr lang="ru-RU" altLang="en-US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Во-первых, наше приложение легко поможет новому пользователю освоиться с каталогом товаров</a:t>
            </a:r>
            <a:b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Во-вторых, с помощью нашего приложения сотрудникам будет легко и просто выдавать скидки и показывать кол-во товаров, а с помощью автоматизации и вовсе забыть про добавление пользователей в базу данных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2937</Words>
  <Application>WPS Presentation</Application>
  <PresentationFormat>宽屏</PresentationFormat>
  <Paragraphs>104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Arial</vt:lpstr>
      <vt:lpstr>Roboto</vt:lpstr>
      <vt:lpstr>Times New Roman</vt:lpstr>
      <vt:lpstr>Roboto</vt:lpstr>
      <vt:lpstr>Roboto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-</cp:lastModifiedBy>
  <cp:revision>2</cp:revision>
  <dcterms:created xsi:type="dcterms:W3CDTF">2023-12-20T19:20:18Z</dcterms:created>
  <dcterms:modified xsi:type="dcterms:W3CDTF">2023-12-20T20:53:39Z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1049-12.2.0.13359</vt:lpwstr>
  </property>
  <property fmtid="{D5CDD505-2E9C-101B-9397-08002B2CF9AE}" pid="3" name="ICV">
    <vt:lpwstr>BB5B685E1B984EEAB5C869D5F5926412_11</vt:lpwstr>
  </property>
</Properties>
</file>